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A4B9463-56DD-4C6B-9C80-2D1B4B2B0C76}" type="datetimeFigureOut">
              <a:rPr lang="en-US" smtClean="0"/>
              <a:t>12-09-18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5EF272D-5120-4991-8AB3-F9B9085745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Irréguliers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Au </a:t>
            </a:r>
            <a:r>
              <a:rPr lang="en-US" dirty="0" err="1" smtClean="0"/>
              <a:t>présent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42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ET </a:t>
            </a:r>
            <a:r>
              <a:rPr lang="en-US" dirty="0" err="1" smtClean="0"/>
              <a:t>Aller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0173598"/>
              </p:ext>
            </p:extLst>
          </p:nvPr>
        </p:nvGraphicFramePr>
        <p:xfrm>
          <a:off x="498475" y="1981200"/>
          <a:ext cx="75565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FAIRE - TO</a:t>
                      </a:r>
                      <a:r>
                        <a:rPr lang="en-US" baseline="0" dirty="0" smtClean="0"/>
                        <a:t> DO/TO MAKE</a:t>
                      </a:r>
                      <a:endParaRPr lang="en-US" dirty="0" smtClean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ALLER – TO GO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fais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b="1" dirty="0" err="1" smtClean="0"/>
                        <a:t>vais</a:t>
                      </a:r>
                      <a:endParaRPr lang="en-US" b="1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fais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/>
                        <a:t>vas</a:t>
                      </a:r>
                      <a:endParaRPr lang="en-US" b="1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fait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err="1" smtClean="0"/>
                        <a:t>va</a:t>
                      </a:r>
                      <a:endParaRPr lang="en-US" b="1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faisons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allons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err="1" smtClean="0"/>
                        <a:t>faites</a:t>
                      </a:r>
                      <a:endParaRPr lang="en-US" b="1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allez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baseline="0" dirty="0" smtClean="0"/>
                        <a:t> font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</a:t>
                      </a:r>
                      <a:r>
                        <a:rPr lang="en-US" baseline="0" dirty="0" err="1" smtClean="0"/>
                        <a:t>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vont</a:t>
                      </a:r>
                      <a:endParaRPr lang="en-US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61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Pouvoir</a:t>
            </a:r>
            <a:r>
              <a:rPr lang="en-US" dirty="0" smtClean="0"/>
              <a:t> ET </a:t>
            </a:r>
            <a:r>
              <a:rPr lang="en-US" dirty="0" err="1" smtClean="0"/>
              <a:t>Vouloir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6163028"/>
              </p:ext>
            </p:extLst>
          </p:nvPr>
        </p:nvGraphicFramePr>
        <p:xfrm>
          <a:off x="498475" y="1981200"/>
          <a:ext cx="75565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POUVOIR</a:t>
                      </a:r>
                      <a:r>
                        <a:rPr lang="en-US" baseline="0" dirty="0" smtClean="0"/>
                        <a:t> – TO BE ABLE TO 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VOULOIR –</a:t>
                      </a:r>
                      <a:r>
                        <a:rPr lang="en-US" baseline="0" dirty="0" smtClean="0"/>
                        <a:t> TO WANT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peux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veux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peux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veux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 </a:t>
                      </a:r>
                      <a:r>
                        <a:rPr lang="en-US" dirty="0" err="1" smtClean="0"/>
                        <a:t>peut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 </a:t>
                      </a:r>
                      <a:r>
                        <a:rPr lang="en-US" dirty="0" err="1" smtClean="0"/>
                        <a:t>veut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b="1" dirty="0" err="1" smtClean="0"/>
                        <a:t>pouvons</a:t>
                      </a:r>
                      <a:endParaRPr lang="en-US" b="1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err="1" smtClean="0"/>
                        <a:t>voulons</a:t>
                      </a:r>
                      <a:endParaRPr lang="en-US" b="1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err="1" smtClean="0"/>
                        <a:t>pouvez</a:t>
                      </a:r>
                      <a:endParaRPr lang="en-US" b="1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err="1" smtClean="0"/>
                        <a:t>voulez</a:t>
                      </a:r>
                      <a:endParaRPr lang="en-US" b="1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peuvent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veulent</a:t>
                      </a:r>
                      <a:endParaRPr lang="en-US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988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Sortir</a:t>
            </a:r>
            <a:r>
              <a:rPr lang="en-US" dirty="0" smtClean="0"/>
              <a:t> ET </a:t>
            </a:r>
            <a:r>
              <a:rPr lang="en-US" dirty="0" err="1" smtClean="0"/>
              <a:t>Partir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2166117"/>
              </p:ext>
            </p:extLst>
          </p:nvPr>
        </p:nvGraphicFramePr>
        <p:xfrm>
          <a:off x="498475" y="1981200"/>
          <a:ext cx="75565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SORTIR – TO GO</a:t>
                      </a:r>
                      <a:r>
                        <a:rPr lang="en-US" baseline="0" dirty="0" smtClean="0"/>
                        <a:t> OUT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PARTIR –</a:t>
                      </a:r>
                      <a:r>
                        <a:rPr lang="en-US" baseline="0" dirty="0" smtClean="0"/>
                        <a:t> TO LEAVE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sors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pars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sors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pars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sort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part</a:t>
                      </a:r>
                      <a:endParaRPr lang="en-US" dirty="0" smtClean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sortons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partons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sortez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partez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sortent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partent</a:t>
                      </a:r>
                      <a:endParaRPr lang="en-US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971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Devoir ET </a:t>
            </a:r>
            <a:r>
              <a:rPr lang="en-US" dirty="0" err="1" smtClean="0"/>
              <a:t>Venir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913527"/>
              </p:ext>
            </p:extLst>
          </p:nvPr>
        </p:nvGraphicFramePr>
        <p:xfrm>
          <a:off x="498475" y="1981200"/>
          <a:ext cx="75565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DEVOIR – TO HAVE TO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VENIR – TO COME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dois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viens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dois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viens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doit</a:t>
                      </a:r>
                      <a:endParaRPr lang="en-US" dirty="0" smtClean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vient</a:t>
                      </a:r>
                      <a:endParaRPr lang="en-US" dirty="0" smtClean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b="0" dirty="0" err="1" smtClean="0"/>
                        <a:t>devons</a:t>
                      </a:r>
                      <a:endParaRPr lang="en-US" b="0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b="0" dirty="0" err="1" smtClean="0"/>
                        <a:t>venons</a:t>
                      </a:r>
                      <a:endParaRPr lang="en-US" b="0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0" baseline="0" dirty="0" err="1" smtClean="0"/>
                        <a:t>devez</a:t>
                      </a:r>
                      <a:endParaRPr lang="en-US" b="0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b="0" dirty="0" err="1" smtClean="0"/>
                        <a:t>venez</a:t>
                      </a:r>
                      <a:endParaRPr lang="en-US" b="0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err="1" smtClean="0"/>
                        <a:t>doivent</a:t>
                      </a:r>
                      <a:endParaRPr lang="en-US" b="1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err="1" smtClean="0"/>
                        <a:t>viennent</a:t>
                      </a:r>
                      <a:endParaRPr lang="en-US" b="1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417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Savoir ET </a:t>
            </a:r>
            <a:r>
              <a:rPr lang="en-US" dirty="0" err="1" smtClean="0"/>
              <a:t>Connaître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869079"/>
              </p:ext>
            </p:extLst>
          </p:nvPr>
        </p:nvGraphicFramePr>
        <p:xfrm>
          <a:off x="498475" y="1981200"/>
          <a:ext cx="75565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SAVOIR –</a:t>
                      </a:r>
                      <a:r>
                        <a:rPr lang="en-US" baseline="0" dirty="0" smtClean="0"/>
                        <a:t> TO KNOW </a:t>
                      </a:r>
                      <a:r>
                        <a:rPr lang="en-US" b="0" u="sng" baseline="0" dirty="0" smtClean="0"/>
                        <a:t>SOMETHING</a:t>
                      </a:r>
                      <a:endParaRPr lang="en-US" b="0" u="sng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CONNAÎTRE – TO KNOW </a:t>
                      </a:r>
                      <a:r>
                        <a:rPr lang="en-US" b="0" u="sng" dirty="0" smtClean="0"/>
                        <a:t>SOMEONE</a:t>
                      </a:r>
                      <a:endParaRPr lang="en-US" b="0" u="sng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 sais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connais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sais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connais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sait</a:t>
                      </a:r>
                      <a:endParaRPr lang="en-US" dirty="0" smtClean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err="1" smtClean="0"/>
                        <a:t>connaît</a:t>
                      </a:r>
                      <a:endParaRPr lang="en-US" b="1" dirty="0" smtClean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savons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connaissons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savez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connaissez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savent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connaissent</a:t>
                      </a:r>
                      <a:endParaRPr lang="en-US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2345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Lire ET Dire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2899190"/>
              </p:ext>
            </p:extLst>
          </p:nvPr>
        </p:nvGraphicFramePr>
        <p:xfrm>
          <a:off x="498475" y="1981200"/>
          <a:ext cx="75565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LIRE</a:t>
                      </a:r>
                      <a:r>
                        <a:rPr lang="en-US" baseline="0" dirty="0" smtClean="0"/>
                        <a:t> – TO READ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DIRE</a:t>
                      </a:r>
                      <a:r>
                        <a:rPr lang="en-US" baseline="0" dirty="0" smtClean="0"/>
                        <a:t> – TO SAY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lis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dis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dis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lit</a:t>
                      </a:r>
                      <a:endParaRPr lang="en-US" dirty="0" smtClean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dit</a:t>
                      </a:r>
                      <a:endParaRPr lang="en-US" dirty="0" smtClean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lisons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disons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lisez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err="1" smtClean="0"/>
                        <a:t>dites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lisent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disent</a:t>
                      </a:r>
                      <a:endParaRPr lang="en-US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19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Prendre</a:t>
            </a:r>
            <a:r>
              <a:rPr lang="en-US" dirty="0" smtClean="0"/>
              <a:t> ET </a:t>
            </a:r>
            <a:r>
              <a:rPr lang="en-US" dirty="0" err="1" smtClean="0"/>
              <a:t>Mettre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5445939"/>
              </p:ext>
            </p:extLst>
          </p:nvPr>
        </p:nvGraphicFramePr>
        <p:xfrm>
          <a:off x="498475" y="1981200"/>
          <a:ext cx="75565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PRENDRE – TO TAKE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METTRE – TO PUT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mets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prend</a:t>
                      </a:r>
                      <a:endParaRPr lang="en-US" dirty="0" smtClean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Il/Elle/On/Qui</a:t>
                      </a:r>
                      <a:r>
                        <a:rPr lang="en-US" baseline="0" dirty="0" smtClean="0"/>
                        <a:t> met</a:t>
                      </a:r>
                      <a:endParaRPr lang="en-US" dirty="0" smtClean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prenons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mettons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prenez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mettez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err="1" smtClean="0"/>
                        <a:t>prennent</a:t>
                      </a:r>
                      <a:endParaRPr lang="en-US" b="1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mettent</a:t>
                      </a:r>
                      <a:endParaRPr lang="en-US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70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Écrire</a:t>
            </a:r>
            <a:r>
              <a:rPr lang="en-US" dirty="0" smtClean="0"/>
              <a:t> ET </a:t>
            </a:r>
            <a:r>
              <a:rPr lang="en-US" dirty="0" err="1" smtClean="0"/>
              <a:t>Voir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5793713"/>
              </p:ext>
            </p:extLst>
          </p:nvPr>
        </p:nvGraphicFramePr>
        <p:xfrm>
          <a:off x="498475" y="1981200"/>
          <a:ext cx="75565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8250"/>
                <a:gridCol w="37782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ÉCRIRE</a:t>
                      </a:r>
                      <a:r>
                        <a:rPr lang="en-US" baseline="0" dirty="0" smtClean="0"/>
                        <a:t> – TO WRITE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VOIR – TO SEE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J’écris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 </a:t>
                      </a:r>
                      <a:r>
                        <a:rPr lang="en-US" dirty="0" err="1" smtClean="0"/>
                        <a:t>vois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écris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vois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 </a:t>
                      </a:r>
                      <a:r>
                        <a:rPr lang="en-US" dirty="0" err="1" smtClean="0"/>
                        <a:t>écrit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 </a:t>
                      </a:r>
                      <a:r>
                        <a:rPr lang="en-US" dirty="0" err="1" smtClean="0"/>
                        <a:t>voit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dirty="0" err="1" smtClean="0"/>
                        <a:t>écrivons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Nous </a:t>
                      </a:r>
                      <a:r>
                        <a:rPr lang="en-US" b="1" dirty="0" err="1" smtClean="0"/>
                        <a:t>voyons</a:t>
                      </a:r>
                      <a:endParaRPr lang="en-US" b="1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écrivez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err="1" smtClean="0"/>
                        <a:t>voyez</a:t>
                      </a:r>
                      <a:endParaRPr lang="en-US" dirty="0"/>
                    </a:p>
                  </a:txBody>
                  <a:tcPr marL="101957" marR="10195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écrivent</a:t>
                      </a:r>
                      <a:endParaRPr lang="en-US" dirty="0"/>
                    </a:p>
                  </a:txBody>
                  <a:tcPr marL="101957" marR="10195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err="1" smtClean="0"/>
                        <a:t>voient</a:t>
                      </a:r>
                      <a:endParaRPr lang="en-US" b="1" dirty="0"/>
                    </a:p>
                  </a:txBody>
                  <a:tcPr marL="101957" marR="101957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350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26</TotalTime>
  <Words>421</Words>
  <Application>Microsoft Macintosh PowerPoint</Application>
  <PresentationFormat>On-screen Show (4:3)</PresentationFormat>
  <Paragraphs>122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Advantage</vt:lpstr>
      <vt:lpstr>Les Verbes Irréguliers</vt:lpstr>
      <vt:lpstr>Faire ET Aller</vt:lpstr>
      <vt:lpstr>Pouvoir ET Vouloir</vt:lpstr>
      <vt:lpstr>Sortir ET Partir</vt:lpstr>
      <vt:lpstr>Devoir ET Venir</vt:lpstr>
      <vt:lpstr>Savoir ET Connaître</vt:lpstr>
      <vt:lpstr>Lire ET Dire</vt:lpstr>
      <vt:lpstr>Prendre ET Mettre</vt:lpstr>
      <vt:lpstr>Écrire ET Voir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 Irréguliers</dc:title>
  <dc:creator>Biega, Sarah</dc:creator>
  <cp:lastModifiedBy>Sarah</cp:lastModifiedBy>
  <cp:revision>5</cp:revision>
  <dcterms:created xsi:type="dcterms:W3CDTF">2012-09-18T12:54:05Z</dcterms:created>
  <dcterms:modified xsi:type="dcterms:W3CDTF">2012-09-18T16:49:31Z</dcterms:modified>
</cp:coreProperties>
</file>